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5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50" autoAdjust="0"/>
    <p:restoredTop sz="94660"/>
  </p:normalViewPr>
  <p:slideViewPr>
    <p:cSldViewPr snapToGrid="0">
      <p:cViewPr varScale="1">
        <p:scale>
          <a:sx n="88" d="100"/>
          <a:sy n="88" d="100"/>
        </p:scale>
        <p:origin x="192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847D-1CF6-46BA-B46B-48BED060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cap="all" spc="1500" baseline="0">
                <a:latin typeface="+mj-lt"/>
                <a:ea typeface="Source Sans Pro SemiBold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4F5A5-C931-4A4C-B6B1-EF4C95965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cap="all" spc="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4AEC-B6E4-439C-B716-EBE3D4D1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F81C-1FCB-4DBA-8044-F1A0FCFD45A6}" type="datetime1">
              <a:rPr lang="en-US" smtClean="0"/>
              <a:t>5/20/21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BC18-102E-45BF-8FEA-801E9C59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8BF5F-B1F8-461F-9B3D-7D50D024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BF779-0B8C-4CC2-9268-9506AD0C5331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94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A871-D377-4EC0-9ACF-86842F01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53202-92A9-45A3-B812-777DB9578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7196FB0C-3A9D-4892-90C9-21F3459AAD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6938C96-CF0F-4B69-A695-913F11BFC6F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A7E6BB-6B60-4BF5-9D3E-A3FE782EF5B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F693EDA-57B3-4AEB-863B-B198C2A5A8E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3A04A96-045F-4B6E-AEEE-11A2FA01B4F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B357DC-5AD3-44F4-879B-5AD6B18AC36F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CA47F-83AD-4BE3-AC2F-6C17883F7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092B3-2D87-4CDF-B84B-C46E5F5D31F7}" type="datetime1">
              <a:rPr lang="en-US" smtClean="0"/>
              <a:t>5/20/21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18A72-3200-4597-A9C5-0D9ECFF3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0055A-71D4-49B4-8A8F-19AFDB84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0E5D27-C447-432F-982D-B60FDD6F34A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386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59DBB-9256-464D-8A6A-8BDA71541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5E310-E6CB-4838-8E9B-B288DA552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BCF412A8-E798-47AD-ABD9-98D76A55D30B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70160C5-475D-401A-AEE2-2C04E99A1518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7CC7CE9-9C7F-49C2-8609-47BF523390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26FD5F1-978C-45AF-9086-D5DBE1F01681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873AB1C-723A-4FB4-9B23-65BAF507483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1DE5510-5094-4FA4-96E5-AD4841D1C38A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E2202-679F-48B0-B2DD-F6F547112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9E57-47B1-47B0-B526-3153E4B1E729}" type="datetime1">
              <a:rPr lang="en-US" smtClean="0"/>
              <a:t>5/20/21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BC83D-E4C0-49E1-ADA1-1AF40398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F211E-B2EA-4CDC-9E84-B6898394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E2F5FD-5D31-4C1D-82F8-93624C7B0A3C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867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8500-1605-41EA-A15F-9B79DF7E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14AC8-25A5-4D7F-BF23-CB20AA2EC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95D22-0146-4DE2-9E78-4C00333D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7773D-8987-489A-A650-3D6F7D5C7C38}" type="datetime1">
              <a:rPr lang="en-US" smtClean="0"/>
              <a:t>5/20/21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9717A-A1FE-485D-AFFF-2C7026C7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DB88B-64CF-4100-8F07-D191DD79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4332FF-8349-42A5-B5C8-5EE3825CE25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989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FE6C-EBF1-47DE-8468-E7125172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04992-D139-48DC-BCCE-D71EA23CA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A8C5E768-0E62-4DE7-A0AF-93121DA843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402845F-9E8A-41E1-B051-1AAA46C997A2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A45C410-5FD0-4339-A3BC-A865DE4190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B0B703-8BA8-483C-A433-C44C809687D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CCFA03D-B879-419B-88B9-F4F3645C8AF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6B0260A-6B2D-4F54-8614-60BC3103E166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AB8F6-0796-47E9-B1D4-760B7CCF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50C1-1D78-4D80-810D-E9E86F6E88AB}" type="datetime1">
              <a:rPr lang="en-US" smtClean="0"/>
              <a:t>5/20/21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86FC0-7327-44D9-B689-0AE73FD2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9D265-BFBA-4C93-9B1A-B9483AE6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4F5FEB-DE92-47DA-8C46-DC088E8960A4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82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37BE-B22F-40EE-94F0-04549BC5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71582-4BAF-4211-AD4A-476ED6EB1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DCF6B-C800-4345-BAE9-EE9FA6590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E6190A1E-5381-43C4-B058-7758339984D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7E35469-0BEA-4E5E-955F-1AA300A62DE5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8F650BE-565E-4A52-8143-7A87700FC5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86A3F89-AA2A-44E5-915E-C47A069EB68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57F514-AB27-4489-8D3C-01DD1025DDA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41169F-1C39-4D04-AF32-D0D14D004B05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87465-759F-4895-8FC6-DD464FB9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CBD8-1588-4B6B-B74D-87480DDE94C0}" type="datetime1">
              <a:rPr lang="en-US" smtClean="0"/>
              <a:t>5/20/21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1AA18-D8A5-44D9-881C-522258ED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BA574-A76A-4F4C-8CBD-768278B6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93E083-ADC4-4391-83DD-781529A6611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00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B666-D6BE-4FA8-9CF1-F15FD58B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E4B4A-DE64-4563-83CD-C40B1D681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A0314-0202-4E6D-8352-C28376A9C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56083-87B4-4603-B6FF-A9EB68E3E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708CF-F028-4917-A9CB-59BF5248A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1B934BF-E239-47E1-93E9-EA3182162D21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BBF177-5044-426A-93ED-64BDC84BF184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270648-77F5-4D28-B691-DA57AA28FD73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86B770-2F70-4B7B-9525-286BBD63AD7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DDC14D-7AE3-41CD-ADFC-A3601D4F9DF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181834-8401-4B66-85EE-1CBF57807DA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3C091-3B62-4087-9A97-63BBE28C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4440-721C-4D75-BD4F-4CFB3D51CDCA}" type="datetime1">
              <a:rPr lang="en-US" smtClean="0"/>
              <a:t>5/20/21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710C3-2723-4847-BCAF-96D9FAE5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18B2C-95AC-4438-97FD-07ACF297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B0F5A7-6E8A-4BCD-8F1F-233ECD21B26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364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9CF7F-748D-4598-983E-96A2BE2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aphic 185">
            <a:extLst>
              <a:ext uri="{FF2B5EF4-FFF2-40B4-BE49-F238E27FC236}">
                <a16:creationId xmlns:a16="http://schemas.microsoft.com/office/drawing/2014/main" id="{DFD4D3BE-80D4-4E69-9C76-F0D8517DF690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0B6E97F-00E1-4372-8978-8BCBDC9026E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7651B7-7A30-4AFA-A4D7-0B0C5D2DDA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D2FC5CA-556B-4409-B084-34753A1F04E6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63FB41-EE1F-4889-9096-3A38936330D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D19F3B-7B3E-4861-8FDA-D0116C96C16E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A2C46-C908-4010-AAE2-9FA41B14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01A64-483B-4532-94FB-D8F90CB6DEE0}" type="datetime1">
              <a:rPr lang="en-US" smtClean="0"/>
              <a:t>5/20/21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F5279-7D37-4D98-9A70-987C84F6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6FAD0-59EF-49AA-BBC6-A0EC184D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6EB399-18D2-46D5-8757-35FCFF8EA80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478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185">
            <a:extLst>
              <a:ext uri="{FF2B5EF4-FFF2-40B4-BE49-F238E27FC236}">
                <a16:creationId xmlns:a16="http://schemas.microsoft.com/office/drawing/2014/main" id="{773CCE17-EE0F-40E0-B7AE-CF7677B64709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0AC6C4E-6EA5-454A-AB84-8B94D8B585EC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329338-925B-4677-BA6E-4357D37DB54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4C0A08-043F-4818-BA1D-BCC9F811A87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B185DD-ED0D-4633-8098-95C4A6F177C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D50526-B611-40B6-BB45-AE82F0EF5992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08C302-4224-4668-8CAC-3267172A0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FB39-20FB-4E2E-B861-45B709B9C3C5}" type="datetime1">
              <a:rPr lang="en-US" smtClean="0"/>
              <a:t>5/20/21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8FC22-AEB6-4BAF-BF93-41A2C757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CA88A-5462-4F17-AFA0-52721ADD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CCC791-94D7-4BB8-9EDF-423CEA1F6215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498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AC37-C5B5-462A-BE4A-E55CEBF2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007F-32A8-4688-BBEF-4FCB99DF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2E2EB-BF8A-44A4-8AE0-BD6C31B1D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FC9E188F-54C8-4547-9F8C-525712AD7DB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99C4538-3939-47A9-A590-09FF21960653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41CA75-5D05-4996-A26D-CE0C909CD5F7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305856-26BC-4BCC-BEF3-5E9CED94177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C69651C-AC37-4CD2-8367-19297D7E2389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E9031B-BA8D-4D9D-9BB3-A16F7A80F85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840A2-CF60-4C47-B955-E65BC451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AC19-8BD6-476C-9770-8884373BCF00}" type="datetime1">
              <a:rPr lang="en-US" smtClean="0"/>
              <a:t>5/20/21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DC6E-CC55-47AB-A405-5FB7EE2D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D5E7D-EBA7-4DB0-8C78-7EB8A85F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B051DE-636E-4B3C-9886-2055CE23E49A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20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1D355-3146-41D1-B7DC-20B8ACE3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4AAFB-E8F8-4FD1-8C6A-ED2C3FAD5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51AF1-B16F-43B9-95CC-C17B570DE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C8B77273-9FF7-4B93-8385-AD09A5F86AE5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117A673-3729-4EAD-9E8C-52BEBF74B857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8DB752-94CD-4A94-BDE3-DD285EB89F3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F8DDFC-E5CA-4F36-B2BE-BCE49D4F6C9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B589AE-2F9C-4C83-8DC7-1205CB03752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AC9A2DE-3C9E-4CD0-8C7A-CC5F9F9942E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C8714-2467-4715-934E-6787C84F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68C53-8AD1-4F09-9486-FB3406B99CFA}" type="datetime1">
              <a:rPr lang="en-US" smtClean="0"/>
              <a:t>5/20/21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F13D6-03EC-4D31-8BB1-9FFDE363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5D4DD-A2A4-4DF6-9527-E5F12FEB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202F3A-9FDE-4E11-B865-FBAEC415F88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57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BA543EDD-D0D2-447F-B24F-3717AF4B109D}" type="datetime1">
              <a:rPr lang="en-US" smtClean="0"/>
              <a:pPr/>
              <a:t>5/20/21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1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68" r:id="rId6"/>
    <p:sldLayoutId id="2147483764" r:id="rId7"/>
    <p:sldLayoutId id="2147483765" r:id="rId8"/>
    <p:sldLayoutId id="2147483766" r:id="rId9"/>
    <p:sldLayoutId id="2147483767" r:id="rId10"/>
    <p:sldLayoutId id="214748376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7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19">
            <a:extLst>
              <a:ext uri="{FF2B5EF4-FFF2-40B4-BE49-F238E27FC236}">
                <a16:creationId xmlns:a16="http://schemas.microsoft.com/office/drawing/2014/main" id="{A19B25F6-D845-46F3-BA69-3D48CEF7E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6624" y="901769"/>
            <a:ext cx="4970256" cy="3855397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1">
            <a:extLst>
              <a:ext uri="{FF2B5EF4-FFF2-40B4-BE49-F238E27FC236}">
                <a16:creationId xmlns:a16="http://schemas.microsoft.com/office/drawing/2014/main" id="{5FAC0226-4651-4BF7-AA72-6DB611F80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6624" y="901769"/>
            <a:ext cx="4970256" cy="3855397"/>
          </a:xfrm>
          <a:prstGeom prst="rect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B8CCAA36-1E98-45B0-AAF9-D8807BA8E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871489" cy="4096327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783F456C-8972-439A-90A4-D7C52FA3A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871489" cy="4096327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390AF2C-728C-4687-B7A2-3F9C788EC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96898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D1C510C0-DED1-4708-AA14-355E5AFF1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36633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558C4F41-C97D-4755-8F7C-8C0A8E182F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9229" y="798986"/>
            <a:ext cx="4970256" cy="385539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CDAD2E-6182-4A8E-8764-1E0DFCE6A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6003" y="1018596"/>
            <a:ext cx="4184101" cy="2577893"/>
          </a:xfrm>
        </p:spPr>
        <p:txBody>
          <a:bodyPr>
            <a:normAutofit/>
          </a:bodyPr>
          <a:lstStyle/>
          <a:p>
            <a:r>
              <a:rPr lang="nl-NL"/>
              <a:t>ONTWERPOPDRACHT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5E28C67-5743-47C1-8A42-E4A4B1A560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06003" y="3688565"/>
            <a:ext cx="4184101" cy="809693"/>
          </a:xfrm>
        </p:spPr>
        <p:txBody>
          <a:bodyPr>
            <a:normAutofit/>
          </a:bodyPr>
          <a:lstStyle/>
          <a:p>
            <a:r>
              <a:rPr lang="nl-NL" dirty="0"/>
              <a:t>KOEKVERPAKKING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232F408-BBCD-48EE-ABF6-95201EF72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66115" y="3453761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02D5D2F-11CF-47F1-B542-8ED3199DC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66115" y="3453761"/>
            <a:ext cx="319941" cy="319941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79109165-7872-4D8A-A545-F48B3AF1D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83019" y="4738591"/>
            <a:ext cx="2208981" cy="211940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438E66D-E34C-48D4-9F9D-021EBD568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83019" y="4738591"/>
            <a:ext cx="2208981" cy="211940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2" name="Graphic 185">
            <a:extLst>
              <a:ext uri="{FF2B5EF4-FFF2-40B4-BE49-F238E27FC236}">
                <a16:creationId xmlns:a16="http://schemas.microsoft.com/office/drawing/2014/main" id="{1BC9510C-172B-4086-A60F-7AF0FBF222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43487" y="5662437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688A7FC-74D4-4003-9F5C-8C0A3F661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443884A-0473-4494-95AC-A74292738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A5C72FE-7FB1-4DA7-8CF8-45CA6AFB52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8A05A27-4E41-41AB-BB9E-977863EF72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E412BF9D-EAB2-42D7-B657-42D5D101B9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9" name="Graphic 212">
            <a:extLst>
              <a:ext uri="{FF2B5EF4-FFF2-40B4-BE49-F238E27FC236}">
                <a16:creationId xmlns:a16="http://schemas.microsoft.com/office/drawing/2014/main" id="{FEFCF180-A212-449F-8D07-5EC94B281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32063" y="2262962"/>
            <a:ext cx="622472" cy="622472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51" name="Graphic 212">
            <a:extLst>
              <a:ext uri="{FF2B5EF4-FFF2-40B4-BE49-F238E27FC236}">
                <a16:creationId xmlns:a16="http://schemas.microsoft.com/office/drawing/2014/main" id="{1400E1BC-11DC-49A0-856F-992F20EB4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32063" y="2262962"/>
            <a:ext cx="622472" cy="622472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227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A638C7D-9088-41A9-88A0-7357157BC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31180" y="1109243"/>
            <a:ext cx="4842710" cy="4842710"/>
            <a:chOff x="1881974" y="1174396"/>
            <a:chExt cx="5290997" cy="529099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714B173-1D32-4BBC-A685-1F5D257AB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EF82DD1-2343-4F41-B6A7-A6489A713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 useBgFill="1">
        <p:nvSpPr>
          <p:cNvPr id="15" name="Oval 14">
            <a:extLst>
              <a:ext uri="{FF2B5EF4-FFF2-40B4-BE49-F238E27FC236}">
                <a16:creationId xmlns:a16="http://schemas.microsoft.com/office/drawing/2014/main" id="{4E0A5C5C-2A95-428E-9F6A-0D29EBD57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270" y="1095407"/>
            <a:ext cx="4754948" cy="4754948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3B9F6BC-4FDF-4451-AFD0-BB2CA428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4751" y="568517"/>
            <a:ext cx="6161004" cy="886379"/>
          </a:xfrm>
        </p:spPr>
        <p:txBody>
          <a:bodyPr>
            <a:normAutofit/>
          </a:bodyPr>
          <a:lstStyle/>
          <a:p>
            <a:r>
              <a:rPr lang="nl-NL" sz="2800"/>
              <a:t>100 JAAR JAN VAN EGMOND LYCEUM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219210-B16A-47B6-9AA8-207DAFF37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/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4" name="Afbeelding 3">
            <a:extLst>
              <a:ext uri="{FF2B5EF4-FFF2-40B4-BE49-F238E27FC236}">
                <a16:creationId xmlns:a16="http://schemas.microsoft.com/office/drawing/2014/main" id="{D971CB51-3BF4-4CCE-A22A-9245A8F8D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077" y="2278445"/>
            <a:ext cx="3217333" cy="2388870"/>
          </a:xfrm>
          <a:prstGeom prst="rect">
            <a:avLst/>
          </a:prstGeom>
        </p:spPr>
      </p:pic>
      <p:grpSp>
        <p:nvGrpSpPr>
          <p:cNvPr id="21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15B2E23-67DC-4879-B3E9-DBBAA140E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820369"/>
            <a:ext cx="5217173" cy="4351338"/>
          </a:xfrm>
        </p:spPr>
        <p:txBody>
          <a:bodyPr>
            <a:normAutofit/>
          </a:bodyPr>
          <a:lstStyle/>
          <a:p>
            <a:r>
              <a:rPr lang="nl-NL" dirty="0"/>
              <a:t>13 SEPTEMBER 1921-2021</a:t>
            </a:r>
          </a:p>
          <a:p>
            <a:endParaRPr lang="nl-NL" dirty="0"/>
          </a:p>
          <a:p>
            <a:r>
              <a:rPr lang="nl-NL" dirty="0"/>
              <a:t>1921-1969 </a:t>
            </a:r>
          </a:p>
          <a:p>
            <a:pPr marL="0" indent="0">
              <a:buNone/>
            </a:pPr>
            <a:r>
              <a:rPr lang="nl-NL" dirty="0"/>
              <a:t>RIJKS HBS PURMEREND</a:t>
            </a:r>
          </a:p>
          <a:p>
            <a:r>
              <a:rPr lang="nl-NL" dirty="0"/>
              <a:t>1969-1991 </a:t>
            </a:r>
          </a:p>
          <a:p>
            <a:pPr marL="0" indent="0">
              <a:buNone/>
            </a:pPr>
            <a:r>
              <a:rPr lang="nl-NL" dirty="0"/>
              <a:t>RSG PURMREND</a:t>
            </a:r>
          </a:p>
          <a:p>
            <a:r>
              <a:rPr lang="nl-NL" dirty="0"/>
              <a:t>1991-2021 </a:t>
            </a:r>
          </a:p>
          <a:p>
            <a:pPr marL="0" indent="0">
              <a:buNone/>
            </a:pPr>
            <a:r>
              <a:rPr lang="nl-NL" dirty="0"/>
              <a:t>JAN VAN EGMOND LYCEUM</a:t>
            </a:r>
          </a:p>
        </p:txBody>
      </p:sp>
    </p:spTree>
    <p:extLst>
      <p:ext uri="{BB962C8B-B14F-4D97-AF65-F5344CB8AC3E}">
        <p14:creationId xmlns:p14="http://schemas.microsoft.com/office/powerpoint/2010/main" val="3215519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6" name="Oval 55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8CF5E676-CA04-4CED-9F1E-5026ED66E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2"/>
            <a:ext cx="2134216" cy="2258161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A11176B3-B4CD-48BB-97B8-AC0A2EC61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2"/>
            <a:ext cx="2134216" cy="2258161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3F35CE5-6CA7-4309-88BC-D7436FD3AB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481312" y="743744"/>
            <a:ext cx="4860256" cy="4589316"/>
            <a:chOff x="1481312" y="743744"/>
            <a:chExt cx="4860256" cy="4589316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2C1D3151-5F97-4860-B56C-C98BD62CC2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190317A6-3E5E-46BE-88E4-8BA01446A6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8DE96824-E506-4448-8704-5EC7BF7BC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9729" y="648365"/>
            <a:ext cx="4860256" cy="458931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22962FA-AE9F-49FB-A154-DBDE6E3CD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312" y="1549328"/>
            <a:ext cx="4579668" cy="302807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200" b="1" cap="all" spc="1500" dirty="0">
                <a:ea typeface="Source Sans Pro SemiBold" panose="020B0603030403020204" pitchFamily="34" charset="0"/>
              </a:rPr>
              <a:t>KOEKJES = KRUINTJES</a:t>
            </a:r>
            <a:br>
              <a:rPr lang="en-US" sz="4200" b="1" cap="all" spc="1500" dirty="0">
                <a:ea typeface="Source Sans Pro SemiBold" panose="020B0603030403020204" pitchFamily="34" charset="0"/>
              </a:rPr>
            </a:br>
            <a:br>
              <a:rPr lang="en-US" sz="4200" b="1" cap="all" spc="1500" dirty="0">
                <a:ea typeface="Source Sans Pro SemiBold" panose="020B0603030403020204" pitchFamily="34" charset="0"/>
              </a:rPr>
            </a:br>
            <a:r>
              <a:rPr lang="en-US" sz="1200" b="1" cap="all" spc="1500" dirty="0">
                <a:ea typeface="Source Sans Pro SemiBold" panose="020B0603030403020204" pitchFamily="34" charset="0"/>
              </a:rPr>
              <a:t>NIET CHILLEN OP DE KAASMARKT!</a:t>
            </a:r>
            <a:br>
              <a:rPr lang="en-US" sz="4200" b="1" cap="all" spc="1500" dirty="0">
                <a:ea typeface="Source Sans Pro SemiBold" panose="020B0603030403020204" pitchFamily="34" charset="0"/>
              </a:rPr>
            </a:br>
            <a:br>
              <a:rPr lang="en-US" sz="4200" b="1" cap="all" spc="1500" dirty="0">
                <a:ea typeface="Source Sans Pro SemiBold" panose="020B0603030403020204" pitchFamily="34" charset="0"/>
              </a:rPr>
            </a:br>
            <a:endParaRPr lang="en-US" sz="4200" b="1" cap="all" spc="1500" dirty="0">
              <a:ea typeface="Source Sans Pro SemiBold" panose="020B0603030403020204" pitchFamily="34" charset="0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9364" y="4074364"/>
            <a:ext cx="365125" cy="365125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02612" y="5333060"/>
            <a:ext cx="1589388" cy="1524940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775E4183-101A-4AB6-A280-4474EEF0D5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02612" y="5333060"/>
            <a:ext cx="1589388" cy="1524940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76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8345" y="1663988"/>
            <a:ext cx="843745" cy="375828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83" name="Oval 82">
            <a:extLst>
              <a:ext uri="{FF2B5EF4-FFF2-40B4-BE49-F238E27FC236}">
                <a16:creationId xmlns:a16="http://schemas.microsoft.com/office/drawing/2014/main" id="{70F0B206-D594-4583-8B45-09E279CA2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9364" y="4074364"/>
            <a:ext cx="365125" cy="36512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8014017-CB54-4BC0-BB3A-76C16945C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857" y="21162"/>
            <a:ext cx="48038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1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B456AE-9258-48DD-952F-49D8ECDE9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SPONSORACTIE</a:t>
            </a:r>
            <a:br>
              <a:rPr lang="nl-NL" dirty="0"/>
            </a:br>
            <a:r>
              <a:rPr lang="nl-NL" dirty="0"/>
              <a:t>DEEL OPBRENGST VERKOOP NAAR AFF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F1BFE9A-BF1B-4BE6-ADCE-C1B379EB29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297F2332-5F92-4844-B7C6-06F005B5CD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21251741">
            <a:off x="2087890" y="2210427"/>
            <a:ext cx="4132627" cy="4132627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048DA29-7849-4C7B-9DAB-EB4258F9D6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80F4633B-8ED8-41D8-98C0-9771C046241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 rot="1291817">
            <a:off x="7172643" y="2681629"/>
            <a:ext cx="3749111" cy="285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66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946EEB-FFEB-4D72-AF0F-3C2BE4469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VERKOOP VANAF 13 SEPTEMBER 2021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FBB8C50-EC11-47B3-AE70-6F1D43182F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CE5C4D3E-DE99-4618-9293-F61EB7F679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21184311">
            <a:off x="1163173" y="2101850"/>
            <a:ext cx="5157787" cy="3438524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3A0167A-4812-46E9-8F31-B90D660C15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5E740072-C257-46E5-9C78-FFD839D7381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 rot="933680">
            <a:off x="6684140" y="2093119"/>
            <a:ext cx="3684588" cy="368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952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A638C7D-9088-41A9-88A0-7357157BC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31180" y="1109243"/>
            <a:ext cx="4842710" cy="4842710"/>
            <a:chOff x="1881974" y="1174396"/>
            <a:chExt cx="5290997" cy="529099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714B173-1D32-4BBC-A685-1F5D257AB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EF82DD1-2343-4F41-B6A7-A6489A713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 useBgFill="1">
        <p:nvSpPr>
          <p:cNvPr id="18" name="Oval 17">
            <a:extLst>
              <a:ext uri="{FF2B5EF4-FFF2-40B4-BE49-F238E27FC236}">
                <a16:creationId xmlns:a16="http://schemas.microsoft.com/office/drawing/2014/main" id="{4E0A5C5C-2A95-428E-9F6A-0D29EBD57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270" y="1095407"/>
            <a:ext cx="4754948" cy="4754948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E504AF2-6180-4D21-9613-080844D0C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4751" y="568517"/>
            <a:ext cx="6161004" cy="886379"/>
          </a:xfrm>
        </p:spPr>
        <p:txBody>
          <a:bodyPr>
            <a:normAutofit/>
          </a:bodyPr>
          <a:lstStyle/>
          <a:p>
            <a:r>
              <a:rPr lang="nl-NL" sz="3400" dirty="0"/>
              <a:t>WAT MÓET OP DE VERPAKKING: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219210-B16A-47B6-9AA8-207DAFF37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7" name="Afbeelding 6">
            <a:extLst>
              <a:ext uri="{FF2B5EF4-FFF2-40B4-BE49-F238E27FC236}">
                <a16:creationId xmlns:a16="http://schemas.microsoft.com/office/drawing/2014/main" id="{76989A9B-0D05-4041-B4E0-CD5AD7541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649077" y="2266380"/>
            <a:ext cx="3217333" cy="2413000"/>
          </a:xfrm>
          <a:prstGeom prst="rect">
            <a:avLst/>
          </a:prstGeom>
        </p:spPr>
      </p:pic>
      <p:grpSp>
        <p:nvGrpSpPr>
          <p:cNvPr id="24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4EDFEA9-8AC0-45AD-AC31-C4D4BD741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820369"/>
            <a:ext cx="5217173" cy="4351338"/>
          </a:xfrm>
        </p:spPr>
        <p:txBody>
          <a:bodyPr>
            <a:normAutofit/>
          </a:bodyPr>
          <a:lstStyle/>
          <a:p>
            <a:r>
              <a:rPr lang="nl-NL" dirty="0"/>
              <a:t>100-JARIG BESTAAN JAN VAN EGMOND</a:t>
            </a:r>
          </a:p>
          <a:p>
            <a:r>
              <a:rPr lang="nl-NL" dirty="0"/>
              <a:t>SPONSORACTIE AFF</a:t>
            </a:r>
          </a:p>
          <a:p>
            <a:r>
              <a:rPr lang="nl-NL" dirty="0"/>
              <a:t>UITLEG “KRUINTJES”</a:t>
            </a:r>
          </a:p>
          <a:p>
            <a:r>
              <a:rPr lang="nl-NL" dirty="0"/>
              <a:t>GEGEVENS VAN DE BAKKER (VASTE PLEK!)</a:t>
            </a:r>
          </a:p>
        </p:txBody>
      </p:sp>
    </p:spTree>
    <p:extLst>
      <p:ext uri="{BB962C8B-B14F-4D97-AF65-F5344CB8AC3E}">
        <p14:creationId xmlns:p14="http://schemas.microsoft.com/office/powerpoint/2010/main" val="2628994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10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B9AD4FFE-94DD-4FCD-ADE1-69D13850ED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31" r="15083" b="3"/>
          <a:stretch/>
        </p:blipFill>
        <p:spPr>
          <a:xfrm rot="5400000">
            <a:off x="5340688" y="2322760"/>
            <a:ext cx="3702120" cy="4182346"/>
          </a:xfrm>
          <a:prstGeom prst="rect">
            <a:avLst/>
          </a:prstGeom>
        </p:spPr>
      </p:pic>
      <p:grpSp>
        <p:nvGrpSpPr>
          <p:cNvPr id="56" name="Group 12">
            <a:extLst>
              <a:ext uri="{FF2B5EF4-FFF2-40B4-BE49-F238E27FC236}">
                <a16:creationId xmlns:a16="http://schemas.microsoft.com/office/drawing/2014/main" id="{89C6B508-0B2C-4D80-99F6-BC8C9C693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511" y="805742"/>
            <a:ext cx="3647770" cy="3193211"/>
            <a:chOff x="1674895" y="1345036"/>
            <a:chExt cx="5428610" cy="4210939"/>
          </a:xfrm>
        </p:grpSpPr>
        <p:sp>
          <p:nvSpPr>
            <p:cNvPr id="57" name="Rectangle 13">
              <a:extLst>
                <a:ext uri="{FF2B5EF4-FFF2-40B4-BE49-F238E27FC236}">
                  <a16:creationId xmlns:a16="http://schemas.microsoft.com/office/drawing/2014/main" id="{EA54034F-F9B1-4048-9AEF-C7AB990539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14">
              <a:extLst>
                <a:ext uri="{FF2B5EF4-FFF2-40B4-BE49-F238E27FC236}">
                  <a16:creationId xmlns:a16="http://schemas.microsoft.com/office/drawing/2014/main" id="{F583F029-E06B-49B5-9779-2E8CEFD77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59" name="Rectangle 16">
            <a:extLst>
              <a:ext uri="{FF2B5EF4-FFF2-40B4-BE49-F238E27FC236}">
                <a16:creationId xmlns:a16="http://schemas.microsoft.com/office/drawing/2014/main" id="{CAEBFCD5-5356-4326-8D39-8235A46CD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315" y="685805"/>
            <a:ext cx="3624947" cy="319321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6252F44-D88A-4972-9451-0AF5E4CA3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584" y="859808"/>
            <a:ext cx="3543197" cy="2878986"/>
          </a:xfrm>
        </p:spPr>
        <p:txBody>
          <a:bodyPr>
            <a:normAutofit/>
          </a:bodyPr>
          <a:lstStyle/>
          <a:p>
            <a:pPr algn="ctr"/>
            <a:r>
              <a:rPr lang="nl-NL" dirty="0"/>
              <a:t>LIGT JOUW ONTWERP STRAKS IN DE WINKEL?</a:t>
            </a:r>
          </a:p>
        </p:txBody>
      </p:sp>
      <p:grpSp>
        <p:nvGrpSpPr>
          <p:cNvPr id="60" name="Graphic 38">
            <a:extLst>
              <a:ext uri="{FF2B5EF4-FFF2-40B4-BE49-F238E27FC236}">
                <a16:creationId xmlns:a16="http://schemas.microsoft.com/office/drawing/2014/main" id="{6B67BE95-96EF-433C-9F29-B0732AA6B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17004"/>
            <a:ext cx="1370098" cy="508993"/>
            <a:chOff x="2267504" y="2540250"/>
            <a:chExt cx="1990951" cy="739640"/>
          </a:xfrm>
          <a:solidFill>
            <a:schemeClr val="tx1"/>
          </a:solidFill>
        </p:grpSpPr>
        <p:sp>
          <p:nvSpPr>
            <p:cNvPr id="61" name="Freeform: Shape 19">
              <a:extLst>
                <a:ext uri="{FF2B5EF4-FFF2-40B4-BE49-F238E27FC236}">
                  <a16:creationId xmlns:a16="http://schemas.microsoft.com/office/drawing/2014/main" id="{AD324976-1596-4B76-A61C-5626816B24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: Shape 20">
              <a:extLst>
                <a:ext uri="{FF2B5EF4-FFF2-40B4-BE49-F238E27FC236}">
                  <a16:creationId xmlns:a16="http://schemas.microsoft.com/office/drawing/2014/main" id="{C44DEF24-FB22-48A2-8257-B97AD7E1A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3" name="Graphic 38">
            <a:extLst>
              <a:ext uri="{FF2B5EF4-FFF2-40B4-BE49-F238E27FC236}">
                <a16:creationId xmlns:a16="http://schemas.microsoft.com/office/drawing/2014/main" id="{36C5CE76-F42E-4B75-84C4-A9B2C8CE8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17004"/>
            <a:ext cx="1370098" cy="508993"/>
            <a:chOff x="2267504" y="2540250"/>
            <a:chExt cx="1990951" cy="739640"/>
          </a:xfrm>
          <a:solidFill>
            <a:schemeClr val="tx1">
              <a:alpha val="60000"/>
            </a:schemeClr>
          </a:solidFill>
        </p:grpSpPr>
        <p:sp>
          <p:nvSpPr>
            <p:cNvPr id="64" name="Freeform: Shape 23">
              <a:extLst>
                <a:ext uri="{FF2B5EF4-FFF2-40B4-BE49-F238E27FC236}">
                  <a16:creationId xmlns:a16="http://schemas.microsoft.com/office/drawing/2014/main" id="{F62D2BF9-9B3C-4B4B-B525-BFABA8B44A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: Shape 24">
              <a:extLst>
                <a:ext uri="{FF2B5EF4-FFF2-40B4-BE49-F238E27FC236}">
                  <a16:creationId xmlns:a16="http://schemas.microsoft.com/office/drawing/2014/main" id="{5022D0D2-0602-4CB2-97D5-418641B4F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6" name="Graphic 4">
            <a:extLst>
              <a:ext uri="{FF2B5EF4-FFF2-40B4-BE49-F238E27FC236}">
                <a16:creationId xmlns:a16="http://schemas.microsoft.com/office/drawing/2014/main" id="{D6E8B984-55B9-4A62-A043-997D00F0A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9048" y="2445529"/>
            <a:ext cx="849365" cy="849366"/>
            <a:chOff x="5829300" y="3162300"/>
            <a:chExt cx="532256" cy="532257"/>
          </a:xfrm>
          <a:solidFill>
            <a:srgbClr val="FFFFFF"/>
          </a:solidFill>
        </p:grpSpPr>
        <p:sp>
          <p:nvSpPr>
            <p:cNvPr id="67" name="Freeform: Shape 27">
              <a:extLst>
                <a:ext uri="{FF2B5EF4-FFF2-40B4-BE49-F238E27FC236}">
                  <a16:creationId xmlns:a16="http://schemas.microsoft.com/office/drawing/2014/main" id="{D4FAF4A8-82EB-4F6F-B601-43EBF0BD1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6F2473F-E069-4558-9B41-E285BBE030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C9A4A76-2C9F-486C-9663-6A30A022DE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8431DC7-D4CB-479A-AFA4-5B0C597A2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0755DA1-6F28-4612-A4A7-B915468C6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616ED79-5475-49E6-A5FE-8D9DB12FB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1DCEB47-7140-4682-8DBF-7667BE28F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A931BD3-5A56-42F2-B6B5-647B28D1C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20E4C8E-4190-498D-9556-6DA668A81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4B2F30F-0B57-4D60-A087-CD6A471F68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C5E8C73-ED41-4214-AEE6-3C5F4938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1F94534-FE3E-476C-870B-E714E4A66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DE6C1B0-4D58-4937-B2B7-B1207CA18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aphic 4">
            <a:extLst>
              <a:ext uri="{FF2B5EF4-FFF2-40B4-BE49-F238E27FC236}">
                <a16:creationId xmlns:a16="http://schemas.microsoft.com/office/drawing/2014/main" id="{DDFA5A3F-B050-4826-ACB4-F634DD12C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9048" y="2445529"/>
            <a:ext cx="849365" cy="849366"/>
            <a:chOff x="5829300" y="3162300"/>
            <a:chExt cx="532256" cy="532257"/>
          </a:xfrm>
          <a:solidFill>
            <a:schemeClr val="tx1"/>
          </a:solidFill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45D7489-248E-4EB2-A887-30A9C396E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B6BF832-C29A-4992-8772-6B33118C5A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E06C84D-D026-40FC-A1FB-0482450B6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2D9620B-AA48-430C-BACC-01BF1B1281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C7842E4-3E00-4846-B285-345F6B324B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F120E203-7898-4AE9-A9E5-F5C3644152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06A5C8C3-E77D-410A-8D95-0B15B8E61D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E9CE1FB-B266-47D2-A0AC-79D1DDBAA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8862FCB-5370-44C9-803F-017FF89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1EC218E-7E2A-4304-96EA-1A7AA046E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6904051-0B1B-4340-8A1F-FC345A500A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D8B68CD-1F5B-4E19-A474-4290A7386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219F1BA-F2AD-4C0B-B881-AF7702BFA0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8" name="Content Placeholder 7">
            <a:extLst>
              <a:ext uri="{FF2B5EF4-FFF2-40B4-BE49-F238E27FC236}">
                <a16:creationId xmlns:a16="http://schemas.microsoft.com/office/drawing/2014/main" id="{4E71A0BB-87E2-4FA9-93B9-D70AD6922185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569682">
            <a:off x="6457105" y="1533149"/>
            <a:ext cx="4974771" cy="4351338"/>
          </a:xfrm>
        </p:spPr>
        <p:txBody>
          <a:bodyPr>
            <a:normAutofit/>
          </a:bodyPr>
          <a:lstStyle/>
          <a:p>
            <a:r>
              <a:rPr lang="en-US" sz="6000" dirty="0"/>
              <a:t>VEEL SUCCES!</a:t>
            </a:r>
          </a:p>
        </p:txBody>
      </p:sp>
    </p:spTree>
    <p:extLst>
      <p:ext uri="{BB962C8B-B14F-4D97-AF65-F5344CB8AC3E}">
        <p14:creationId xmlns:p14="http://schemas.microsoft.com/office/powerpoint/2010/main" val="2483697835"/>
      </p:ext>
    </p:extLst>
  </p:cSld>
  <p:clrMapOvr>
    <a:masterClrMapping/>
  </p:clrMapOvr>
</p:sld>
</file>

<file path=ppt/theme/theme1.xml><?xml version="1.0" encoding="utf-8"?>
<a:theme xmlns:a="http://schemas.openxmlformats.org/drawingml/2006/main" name="FunkyShapesVTI">
  <a:themeElements>
    <a:clrScheme name="Custom 15">
      <a:dk1>
        <a:sysClr val="windowText" lastClr="000000"/>
      </a:dk1>
      <a:lt1>
        <a:sysClr val="window" lastClr="FFFFFF"/>
      </a:lt1>
      <a:dk2>
        <a:srgbClr val="2D2D2D"/>
      </a:dk2>
      <a:lt2>
        <a:srgbClr val="F3FFF8"/>
      </a:lt2>
      <a:accent1>
        <a:srgbClr val="FF80BD"/>
      </a:accent1>
      <a:accent2>
        <a:srgbClr val="1EB9D3"/>
      </a:accent2>
      <a:accent3>
        <a:srgbClr val="21C46B"/>
      </a:accent3>
      <a:accent4>
        <a:srgbClr val="EA9600"/>
      </a:accent4>
      <a:accent5>
        <a:srgbClr val="F43B56"/>
      </a:accent5>
      <a:accent6>
        <a:srgbClr val="4B56E8"/>
      </a:accent6>
      <a:hlink>
        <a:srgbClr val="8F61FF"/>
      </a:hlink>
      <a:folHlink>
        <a:srgbClr val="F900A0"/>
      </a:folHlink>
    </a:clrScheme>
    <a:fontScheme name="Source Sans Pro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VTI" id="{A7F40C41-3FB2-45B0-B0D6-DFB7FDD9B7AD}" vid="{C49381A0-09CD-46EE-B141-E2CDD87ABFE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TM04033927[[fn=Belangrijke gebeurtenis]]</Template>
  <TotalTime>7026</TotalTime>
  <Words>84</Words>
  <Application>Microsoft Macintosh PowerPoint</Application>
  <PresentationFormat>Breedbeeld</PresentationFormat>
  <Paragraphs>21</Paragraphs>
  <Slides>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0" baseType="lpstr">
      <vt:lpstr>Arial</vt:lpstr>
      <vt:lpstr>Source Sans Pro</vt:lpstr>
      <vt:lpstr>FunkyShapesVTI</vt:lpstr>
      <vt:lpstr>ONTWERPOPDRACHT</vt:lpstr>
      <vt:lpstr>100 JAAR JAN VAN EGMOND LYCEUM</vt:lpstr>
      <vt:lpstr>KOEKJES = KRUINTJES  NIET CHILLEN OP DE KAASMARKT!  </vt:lpstr>
      <vt:lpstr>SPONSORACTIE DEEL OPBRENGST VERKOOP NAAR AFF</vt:lpstr>
      <vt:lpstr>VERKOOP VANAF 13 SEPTEMBER 2021</vt:lpstr>
      <vt:lpstr>WAT MÓET OP DE VERPAKKING:</vt:lpstr>
      <vt:lpstr>LIGT JOUW ONTWERP STRAKS IN DE WINKEL?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ONTWERPOPDRACHT</dc:title>
  <dc:creator>Marlies Verrmeulen</dc:creator>
  <cp:lastModifiedBy>Saskia Elling - Bloetjes</cp:lastModifiedBy>
  <cp:revision>3</cp:revision>
  <dcterms:created xsi:type="dcterms:W3CDTF">2021-05-17T09:25:56Z</dcterms:created>
  <dcterms:modified xsi:type="dcterms:W3CDTF">2021-05-25T07:30:22Z</dcterms:modified>
</cp:coreProperties>
</file>